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109E8F-DAAF-4E00-AFF7-F72593B807D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Untitled Section" id="{7BFEF8E2-21A1-4C02-956A-8C1DEECC02B8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7012-2CE5-41D8-97C6-2BDB62D27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6A22D-CF87-4370-ADB5-7CD91EFDB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1033B-EA94-4D6D-AC94-A930D80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6F51-1757-4768-84AC-73EAE799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DB6CD-7ECE-4620-875A-3FE9D236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3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04F7-C939-4126-97B1-955C704D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6EA39-2FE1-4EFA-92F7-E21FC927F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D32EB-7361-4FC1-95E4-1C79D446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9EBA4-6D85-419A-8871-A4BEDBE9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BF174-44EA-4AF2-BD7A-7AA8B192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51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97469-3402-4D14-AE63-859B5E2B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D6CDF-AE36-4067-8570-79F143E89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29F07-BFB5-43D1-BC08-88170DF8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416D-8FCE-460E-8E64-1793843B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33C41-AC20-42B9-A161-BA696DD8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94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FB9A-6CEC-4DB4-A52B-01AF88F7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0AA3-15F2-4D63-90E4-C0F3987C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5C0A5-6464-4A95-91C3-0F19BEF9C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BA92-06B2-46B9-9A3B-314DCDB9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1D31F-E7C2-45D9-895E-D7EF4E8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74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CB1B-8E59-4309-93F9-1F81C22B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3F7E2-DE67-4133-80CD-8AB6625C8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501E6-2109-4096-A4CC-BFF8509A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59382-3A26-44E3-9315-289230E7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5D8C-ED5C-4E19-B39A-7F0C0466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3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5035-F99C-49D0-AFCE-3B1AD49E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4C98-CB7F-411A-99DA-3E02C4999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D2340-C080-4E34-99AC-133E593B0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F2991-4DCB-4F12-85BE-EF684E11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F653E-6330-423B-9B02-0D77D6C4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698D1-BB08-40CA-BE96-C575E814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65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EE42-0BA1-4671-84CB-ED6F01E0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526B-D613-41DB-B5B2-D7BCA3A3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2F48E-09FF-4F2B-A645-FF8C6C21F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FE72E-C7A3-46EB-907F-F7FA20B4F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22A96E-E3A9-4165-B80B-1FE1F22B1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69406-7231-458E-B328-67B27728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F32B9-AA17-4819-A9A9-A89CE3F5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EE9DE-CDEE-4532-9E77-0916C93D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1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962E-4E7D-4739-84FC-64197B6C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74CBB-3FD8-4E5C-86A5-30E110C95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2AE41-7D71-499D-8FC7-EDADEEB2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1FA2A-DB5E-4C2B-B16C-B0EB2037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14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F449E-2DFB-405C-BD0B-897761EC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BA93D-7F75-4853-B67F-30851D2E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A5679-0B15-4D46-A5DA-6EBC5AF4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36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113-48A4-44C8-9871-4A3F96EE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ED40C-1589-45E9-A20D-5D8A433D9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B1ECB-9865-4555-9003-579A7CCF7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B5A92-603E-42B1-BE51-882E50B4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1B04A-6B60-454E-A46F-C2AEC30B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6BF0A-8B98-4030-AC9A-F821DED3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31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A2DB9-1748-4CB6-8C97-F4793B7D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7A5BE-A329-41B2-ADD9-F20E8A95A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B248E-1BC5-437D-AD98-A54A7BEBB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D994-5440-445E-B311-FA1F5814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689FD-715C-43BC-A2DF-B5295928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967D3-0901-4924-AC8B-3F297F5E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05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1C4F1-E88F-4CD4-B308-444082AC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8F07-1B50-434C-8C89-0A6FC8E82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86CB-76EC-48E5-9BB5-0ABAB835A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B1036-6AC1-4749-A7DF-A4E4E536869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C0B32-70FF-42A9-9EAC-85A924DED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109B4-2BC7-4608-92CB-65479A278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7D5A7-1806-4B61-B7C6-0DAB31B2E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7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EBA-F9B6-42C8-92DD-78344B849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ADF Pipeline (Orchestrate 2)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2F12B-1C98-4EF9-B342-23C7DA124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 Prem MySQL (Multiple tables) </a:t>
            </a:r>
            <a:r>
              <a:rPr lang="en-US" dirty="0">
                <a:sym typeface="Wingdings" panose="05000000000000000000" pitchFamily="2" charset="2"/>
              </a:rPr>
              <a:t> ADF  Azure SQL Database</a:t>
            </a:r>
          </a:p>
          <a:p>
            <a:r>
              <a:rPr lang="en-IN" dirty="0">
                <a:sym typeface="Wingdings" panose="05000000000000000000" pitchFamily="2" charset="2"/>
              </a:rPr>
              <a:t>Sink Multiple table through single Pipeline</a:t>
            </a:r>
          </a:p>
          <a:p>
            <a:r>
              <a:rPr lang="en-IN" dirty="0">
                <a:sym typeface="Wingdings" panose="05000000000000000000" pitchFamily="2" charset="2"/>
              </a:rPr>
              <a:t>Interview = How to migrate all tables from </a:t>
            </a:r>
            <a:r>
              <a:rPr lang="en-IN" dirty="0" err="1">
                <a:sym typeface="Wingdings" panose="05000000000000000000" pitchFamily="2" charset="2"/>
              </a:rPr>
              <a:t>onprem</a:t>
            </a:r>
            <a:r>
              <a:rPr lang="en-IN" dirty="0">
                <a:sym typeface="Wingdings" panose="05000000000000000000" pitchFamily="2" charset="2"/>
              </a:rPr>
              <a:t> to cloud?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978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C688-2B03-41BB-BE52-916F9AFA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pipeline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DFBE0-7C6E-4CB2-BE83-77A694908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924" y="1825625"/>
            <a:ext cx="9232152" cy="4351338"/>
          </a:xfrm>
        </p:spPr>
      </p:pic>
    </p:spTree>
    <p:extLst>
      <p:ext uri="{BB962C8B-B14F-4D97-AF65-F5344CB8AC3E}">
        <p14:creationId xmlns:p14="http://schemas.microsoft.com/office/powerpoint/2010/main" val="362065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E5A6-F841-4381-81DD-C02AD062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source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BDB77-2D30-447F-8B64-F488E485B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25282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0963-64E9-442A-8197-AD25B7F4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 Dataset &gt; create new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294B3-D1F4-4E5B-B395-5E967A6B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151900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CAF7-20AF-4418-AEE5-DC21A96E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BD1FA-2309-4C7D-A93E-A2F043A5E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77325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166A-2249-4746-B4AF-5336D8EB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linked service and select 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096F8-C950-422B-A731-0336935E0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335423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C993-0B2E-4008-ADC6-A979BCC1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AF3C4-8FC7-4008-B82B-6F767C157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419939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3E78-6195-414B-960A-F6B68F71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create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6824C-5F1B-4F08-A7F3-1CE31C11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379355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EA55-B206-4E5F-9CE7-C6E7ED88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table new which we want after the pipeline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A0EC2-8978-4FB5-83FE-974B3FC8C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23982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C643-C5DF-4718-BA14-7223C780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the process and make other pipelines and output datasets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4E655-8501-4B67-94A0-E1D8B075A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661" y="1825625"/>
            <a:ext cx="5150678" cy="4351338"/>
          </a:xfrm>
        </p:spPr>
      </p:pic>
    </p:spTree>
    <p:extLst>
      <p:ext uri="{BB962C8B-B14F-4D97-AF65-F5344CB8AC3E}">
        <p14:creationId xmlns:p14="http://schemas.microsoft.com/office/powerpoint/2010/main" val="14398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E02C9A-5C8D-45D7-93C8-D0151136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8" y="151565"/>
            <a:ext cx="107061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8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BBA2-4E86-4C7B-9376-F6CF4CE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ADF, Azure SQL database and MySQL database OnPrem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83C6F-4A28-4FD0-9B51-B942E64EB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28" y="1690688"/>
            <a:ext cx="8680959" cy="4582497"/>
          </a:xfrm>
        </p:spPr>
      </p:pic>
    </p:spTree>
    <p:extLst>
      <p:ext uri="{BB962C8B-B14F-4D97-AF65-F5344CB8AC3E}">
        <p14:creationId xmlns:p14="http://schemas.microsoft.com/office/powerpoint/2010/main" val="109330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0462-718A-4B41-8DCF-7CDC641D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General &gt; Execute Pipeline (Migration Pipeline)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9361D-49E0-4C7A-97DB-E0FE09420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20790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89B6-368F-44FA-8815-764A2958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Settings &gt; add pipeline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2B20A-8BC1-49E3-810C-B44B1B147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9070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8E90-A492-4D82-B033-D753EA33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again take execute pipeline and other data from settings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13824-5B47-44C3-A179-9FCE55165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241652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C290-E8A9-4424-9905-E9E963FD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 for the third one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F9D4D-48C4-4019-AF07-DAA3F9594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688" y="1825625"/>
            <a:ext cx="9252623" cy="4351338"/>
          </a:xfrm>
        </p:spPr>
      </p:pic>
    </p:spTree>
    <p:extLst>
      <p:ext uri="{BB962C8B-B14F-4D97-AF65-F5344CB8AC3E}">
        <p14:creationId xmlns:p14="http://schemas.microsoft.com/office/powerpoint/2010/main" val="286865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FF5D-4AF2-48E4-846D-48BAA717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7637F-1273-470A-AD7A-4BFB84941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221" y="1825625"/>
            <a:ext cx="9237558" cy="4351338"/>
          </a:xfrm>
        </p:spPr>
      </p:pic>
    </p:spTree>
    <p:extLst>
      <p:ext uri="{BB962C8B-B14F-4D97-AF65-F5344CB8AC3E}">
        <p14:creationId xmlns:p14="http://schemas.microsoft.com/office/powerpoint/2010/main" val="578175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2D0-5C16-47C5-B394-3408883A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Trigger( this is parallel processing </a:t>
            </a:r>
            <a:r>
              <a:rPr lang="en-US"/>
              <a:t>: interview)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C94C9-F5A3-4DCD-AC5D-98DF94168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54327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0554-CEB7-4881-B814-A17807A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Migration pipelines to execute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E0377-E647-440D-A08D-ECE2DBBF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3709610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5E2D-7FF0-4590-9237-853550E4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and now check data in </a:t>
            </a:r>
            <a:r>
              <a:rPr lang="en-US" dirty="0" err="1"/>
              <a:t>AzureSQL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B15C8-099C-41DD-BA8B-E522F58D0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378759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BA4B-6B75-46B8-BBC8-FE1EB534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has been migrated from </a:t>
            </a:r>
            <a:r>
              <a:rPr lang="en-US" dirty="0" err="1"/>
              <a:t>onprem</a:t>
            </a:r>
            <a:r>
              <a:rPr lang="en-US" dirty="0"/>
              <a:t> to cloud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66921-4DA7-4186-A37B-850B8404A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110018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4DD0-8817-457E-8ACE-02C84C1E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through </a:t>
            </a:r>
            <a:r>
              <a:rPr lang="en-US" dirty="0" err="1"/>
              <a:t>MsIntegrationRuntime</a:t>
            </a:r>
            <a:r>
              <a:rPr lang="en-US" dirty="0"/>
              <a:t> to ADF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044121-4364-4677-A1DF-0D1738E08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901" y="1825625"/>
            <a:ext cx="9304198" cy="4351338"/>
          </a:xfrm>
        </p:spPr>
      </p:pic>
    </p:spTree>
    <p:extLst>
      <p:ext uri="{BB962C8B-B14F-4D97-AF65-F5344CB8AC3E}">
        <p14:creationId xmlns:p14="http://schemas.microsoft.com/office/powerpoint/2010/main" val="29380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5E6-9754-4E4C-B53B-EDC34C8F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E0DD4-3BC2-45D0-97BC-3F3D4775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142843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78B3-950E-4240-B6A6-0C3445C5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 create new dataset and import other data through linked service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2A8A3-533A-48FA-A1E3-11164D57C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70185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B466-A3B3-4785-9694-0B787DD8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E7EFE-8A1D-437F-B3BB-D5F21BE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388996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1B0F-5999-4F60-9B86-CFFFE95F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508FD-89F5-4F7E-A79E-317E0F00B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68843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4D2-9BA9-4FDF-ABC8-D737DABF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way import other tables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F5285-1BF7-4D2F-957D-39316598B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30" y="1825625"/>
            <a:ext cx="9288339" cy="4351338"/>
          </a:xfrm>
        </p:spPr>
      </p:pic>
    </p:spTree>
    <p:extLst>
      <p:ext uri="{BB962C8B-B14F-4D97-AF65-F5344CB8AC3E}">
        <p14:creationId xmlns:p14="http://schemas.microsoft.com/office/powerpoint/2010/main" val="122627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FB20-9E99-4A9F-864B-823336E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E2D6E-BDE7-4AB8-A6A0-EDDB7BA59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353281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182</Words>
  <Application>Microsoft Office PowerPoint</Application>
  <PresentationFormat>Widescreen</PresentationFormat>
  <Paragraphs>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ADF Pipeline (Orchestrate 2)</vt:lpstr>
      <vt:lpstr>Create ADF, Azure SQL database and MySQL database OnPrem</vt:lpstr>
      <vt:lpstr>Linked through MsIntegrationRuntime to ADF </vt:lpstr>
      <vt:lpstr>Select table</vt:lpstr>
      <vt:lpstr>Again create new dataset and import other data through linked service</vt:lpstr>
      <vt:lpstr>Mysql</vt:lpstr>
      <vt:lpstr>Select table</vt:lpstr>
      <vt:lpstr>Same way import other tables</vt:lpstr>
      <vt:lpstr>Publish</vt:lpstr>
      <vt:lpstr>Create new pipeline</vt:lpstr>
      <vt:lpstr>Select source</vt:lpstr>
      <vt:lpstr>Sink Dataset &gt; create new</vt:lpstr>
      <vt:lpstr>Azure SQL Database</vt:lpstr>
      <vt:lpstr>Create new linked service and select it</vt:lpstr>
      <vt:lpstr>Click ok</vt:lpstr>
      <vt:lpstr>Auto create table</vt:lpstr>
      <vt:lpstr>Write the table new which we want after the pipeline</vt:lpstr>
      <vt:lpstr>Repeat the process and make other pipelines and output datasets</vt:lpstr>
      <vt:lpstr>PowerPoint Presentation</vt:lpstr>
      <vt:lpstr>Go to General &gt; Execute Pipeline (Migration Pipeline)</vt:lpstr>
      <vt:lpstr>Go to Settings &gt; add pipeline</vt:lpstr>
      <vt:lpstr>Now again take execute pipeline and other data from settings</vt:lpstr>
      <vt:lpstr>Similarly for the third one</vt:lpstr>
      <vt:lpstr>Publish</vt:lpstr>
      <vt:lpstr>Trigger( this is parallel processing : interview)</vt:lpstr>
      <vt:lpstr>Wait for Migration pipelines to execute</vt:lpstr>
      <vt:lpstr>Success and now check data in AzureSQL Database</vt:lpstr>
      <vt:lpstr>Data has been migrated from onprem to 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ADF Pipeline (Orchestrate 2)</dc:title>
  <dc:creator>Mr Pratik</dc:creator>
  <cp:lastModifiedBy>Mr Pratik</cp:lastModifiedBy>
  <cp:revision>3</cp:revision>
  <dcterms:created xsi:type="dcterms:W3CDTF">2024-09-20T15:20:12Z</dcterms:created>
  <dcterms:modified xsi:type="dcterms:W3CDTF">2024-09-20T17:10:16Z</dcterms:modified>
</cp:coreProperties>
</file>